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438"/>
    <a:srgbClr val="F7F4E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46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0">
            <a:extLst>
              <a:ext uri="{FF2B5EF4-FFF2-40B4-BE49-F238E27FC236}">
                <a16:creationId xmlns:a16="http://schemas.microsoft.com/office/drawing/2014/main" id="{AE52FA58-CC98-6875-EF17-35A86893068D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5F18792A-5351-082E-D1AC-C7FC32C41C2B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1424B5CC-4A06-0BA8-FE76-B35427BF12EE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441D86D6-8323-EF0C-013D-F154CB4BA508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4DA780EF-0BBC-24FC-6A7F-4506CC42E923}"/>
              </a:ext>
            </a:extLst>
          </p:cNvPr>
          <p:cNvSpPr/>
          <p:nvPr userDrawn="1"/>
        </p:nvSpPr>
        <p:spPr>
          <a:xfrm>
            <a:off x="0" y="146304"/>
            <a:ext cx="4251960" cy="5394960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21" name="Shape 5">
            <a:extLst>
              <a:ext uri="{FF2B5EF4-FFF2-40B4-BE49-F238E27FC236}">
                <a16:creationId xmlns:a16="http://schemas.microsoft.com/office/drawing/2014/main" id="{7CAD28B2-D3E3-693F-A44B-BA30F14C9D79}"/>
              </a:ext>
            </a:extLst>
          </p:cNvPr>
          <p:cNvSpPr/>
          <p:nvPr userDrawn="1"/>
        </p:nvSpPr>
        <p:spPr>
          <a:xfrm>
            <a:off x="3977640" y="146304"/>
            <a:ext cx="274320" cy="5394960"/>
          </a:xfrm>
          <a:prstGeom prst="rect">
            <a:avLst/>
          </a:prstGeom>
          <a:solidFill>
            <a:srgbClr val="D7B257"/>
          </a:solidFill>
          <a:ln w="12700">
            <a:solidFill>
              <a:srgbClr val="D7B2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4982719-1910-92BE-ED4F-418637F04D6F}"/>
              </a:ext>
            </a:extLst>
          </p:cNvPr>
          <p:cNvSpPr/>
          <p:nvPr userDrawn="1"/>
        </p:nvSpPr>
        <p:spPr>
          <a:xfrm>
            <a:off x="4681728" y="1536192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000" b="1" noProof="0" dirty="0">
                <a:solidFill>
                  <a:srgbClr val="948D57"/>
                </a:solidFill>
              </a:rPr>
              <a:t>16° Congreso Internacional</a:t>
            </a:r>
            <a:endParaRPr lang="es-MX" sz="2000" noProof="0" dirty="0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D38073F4-C9DF-7BEE-1FAC-AD6CF43EC7E3}"/>
              </a:ext>
            </a:extLst>
          </p:cNvPr>
          <p:cNvSpPr/>
          <p:nvPr userDrawn="1"/>
        </p:nvSpPr>
        <p:spPr>
          <a:xfrm>
            <a:off x="4681728" y="4151376"/>
            <a:ext cx="4754880" cy="0"/>
          </a:xfrm>
          <a:prstGeom prst="line">
            <a:avLst/>
          </a:prstGeom>
          <a:noFill/>
          <a:ln w="27940">
            <a:solidFill>
              <a:srgbClr val="D7B257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2079A24C-138A-35FF-C44C-53CE1352C5F4}"/>
              </a:ext>
            </a:extLst>
          </p:cNvPr>
          <p:cNvSpPr/>
          <p:nvPr userDrawn="1"/>
        </p:nvSpPr>
        <p:spPr>
          <a:xfrm>
            <a:off x="621792" y="5824728"/>
            <a:ext cx="28346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s-MX" sz="1050" b="1" noProof="0" dirty="0">
                <a:solidFill>
                  <a:srgbClr val="111111"/>
                </a:solidFill>
              </a:rPr>
              <a:t>Competitividad organizacional • Innovación • Educación • Sostenibilidad</a:t>
            </a:r>
            <a:endParaRPr lang="es-MX" sz="1050" noProof="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1F44352-3BF4-02F2-12C9-89F7D7610294}"/>
              </a:ext>
            </a:extLst>
          </p:cNvPr>
          <p:cNvSpPr/>
          <p:nvPr userDrawn="1"/>
        </p:nvSpPr>
        <p:spPr>
          <a:xfrm>
            <a:off x="621792" y="6419088"/>
            <a:ext cx="9966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s-MX" sz="750" noProof="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16° Congreso Internacional en Competitividad Organizacional • RILCO • Granada, España • 13–16 de octubre de 2026</a:t>
            </a:r>
            <a:endParaRPr lang="es-MX" sz="750" noProof="0" dirty="0"/>
          </a:p>
        </p:txBody>
      </p:sp>
      <p:pic>
        <p:nvPicPr>
          <p:cNvPr id="27" name="Imagen 26" descr="Facultad de Ciencias Económicas y Empresariales | Secretaría General">
            <a:extLst>
              <a:ext uri="{FF2B5EF4-FFF2-40B4-BE49-F238E27FC236}">
                <a16:creationId xmlns:a16="http://schemas.microsoft.com/office/drawing/2014/main" id="{06590019-E778-0751-F953-8F75D7B62E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43" y="4462272"/>
            <a:ext cx="1751796" cy="1122147"/>
          </a:xfrm>
          <a:prstGeom prst="rect">
            <a:avLst/>
          </a:prstGeom>
        </p:spPr>
      </p:pic>
      <p:pic>
        <p:nvPicPr>
          <p:cNvPr id="28" name="Imagen 27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58F19043-B732-7A9F-F69B-3EEB2447C3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032" y="169545"/>
            <a:ext cx="3962608" cy="1097624"/>
          </a:xfrm>
          <a:prstGeom prst="rect">
            <a:avLst/>
          </a:prstGeom>
        </p:spPr>
      </p:pic>
      <p:pic>
        <p:nvPicPr>
          <p:cNvPr id="29" name="Imagen 28" descr="Programa CONGRESO RILCO">
            <a:extLst>
              <a:ext uri="{FF2B5EF4-FFF2-40B4-BE49-F238E27FC236}">
                <a16:creationId xmlns:a16="http://schemas.microsoft.com/office/drawing/2014/main" id="{DC03CF96-F59B-8572-318B-7531BB1891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6930" y="220218"/>
            <a:ext cx="4067175" cy="1123950"/>
          </a:xfrm>
          <a:prstGeom prst="rect">
            <a:avLst/>
          </a:prstGeom>
        </p:spPr>
      </p:pic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6DE24BDF-4D4F-4D69-7DCA-2CEF454C50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1538" y="2032000"/>
            <a:ext cx="6264275" cy="13970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MX" noProof="0" dirty="0"/>
              <a:t>TÍTULO DE LA PRESENTACIÓN</a:t>
            </a: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169A4B65-26CF-04CF-EE31-59733FF7A2C2}"/>
              </a:ext>
            </a:extLst>
          </p:cNvPr>
          <p:cNvSpPr/>
          <p:nvPr userDrawn="1"/>
        </p:nvSpPr>
        <p:spPr>
          <a:xfrm>
            <a:off x="4681728" y="3721608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0CE24DCF-2634-EF5A-58DF-C82591BECE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261" y="3805935"/>
            <a:ext cx="6391275" cy="36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" sz="1600" i="1" kern="1200" dirty="0" smtClean="0">
                <a:solidFill>
                  <a:srgbClr val="A47438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buNone/>
            </a:pPr>
            <a:r>
              <a:rPr lang="es-MX" sz="1600" i="1" noProof="0">
                <a:solidFill>
                  <a:srgbClr val="A47438"/>
                </a:solidFill>
              </a:rPr>
              <a:t>Subtítulo o línea de investigación</a:t>
            </a:r>
            <a:endParaRPr lang="es-MX" sz="1600" noProof="0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36D0227A-4734-BF6A-1E7E-1E728E3941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54563" y="4462463"/>
            <a:ext cx="6391275" cy="1219200"/>
          </a:xfrm>
          <a:prstGeom prst="rect">
            <a:avLst/>
          </a:prstGeom>
        </p:spPr>
        <p:txBody>
          <a:bodyPr/>
          <a:lstStyle>
            <a:lvl1pPr>
              <a:buNone/>
              <a:defRPr lang="es-ES" sz="1400" kern="1200" dirty="0" smtClean="0">
                <a:solidFill>
                  <a:srgbClr val="636363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 dirty="0"/>
              <a:t>Nombre del ponente </a:t>
            </a:r>
            <a:br>
              <a:rPr lang="es-ES" dirty="0"/>
            </a:br>
            <a:r>
              <a:rPr lang="es-ES" dirty="0"/>
              <a:t>Institución / Cuerpo académico</a:t>
            </a:r>
            <a:br>
              <a:rPr lang="es-ES" dirty="0"/>
            </a:br>
            <a:r>
              <a:rPr lang="es-ES" dirty="0"/>
              <a:t>Fecha</a:t>
            </a:r>
          </a:p>
          <a:p>
            <a:pPr lvl="0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2704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>
            <a:extLst>
              <a:ext uri="{FF2B5EF4-FFF2-40B4-BE49-F238E27FC236}">
                <a16:creationId xmlns:a16="http://schemas.microsoft.com/office/drawing/2014/main" id="{EC23A6FA-0CE6-4FBD-F766-AC4F59CA9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271"/>
            <a:ext cx="10515600" cy="833850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D089D97A-45CB-6CB3-73D2-4A0AB487E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29816"/>
            <a:ext cx="10515599" cy="414714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5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30" name="Shape 0">
            <a:extLst>
              <a:ext uri="{FF2B5EF4-FFF2-40B4-BE49-F238E27FC236}">
                <a16:creationId xmlns:a16="http://schemas.microsoft.com/office/drawing/2014/main" id="{1B2C3260-0C35-3228-CB7A-1B30482A3889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1" name="Shape 4">
            <a:extLst>
              <a:ext uri="{FF2B5EF4-FFF2-40B4-BE49-F238E27FC236}">
                <a16:creationId xmlns:a16="http://schemas.microsoft.com/office/drawing/2014/main" id="{6E538721-FC22-9FF7-8504-8EFCA0E74028}"/>
              </a:ext>
            </a:extLst>
          </p:cNvPr>
          <p:cNvSpPr/>
          <p:nvPr userDrawn="1"/>
        </p:nvSpPr>
        <p:spPr>
          <a:xfrm>
            <a:off x="502920" y="1069848"/>
            <a:ext cx="10378440" cy="0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32" name="Imagen 31" descr="Facultad de Ciencias Económicas y Empresariales | Secretaría General">
            <a:extLst>
              <a:ext uri="{FF2B5EF4-FFF2-40B4-BE49-F238E27FC236}">
                <a16:creationId xmlns:a16="http://schemas.microsoft.com/office/drawing/2014/main" id="{9123DBC4-0513-C0FC-9632-12E29FCBD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1641" y="185307"/>
            <a:ext cx="1167736" cy="748016"/>
          </a:xfrm>
          <a:prstGeom prst="rect">
            <a:avLst/>
          </a:prstGeom>
        </p:spPr>
      </p:pic>
      <p:pic>
        <p:nvPicPr>
          <p:cNvPr id="33" name="Imagen 32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A54105B8-3014-F020-C5E7-146C32C9B7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340" y="185308"/>
            <a:ext cx="2700459" cy="748015"/>
          </a:xfrm>
          <a:prstGeom prst="rect">
            <a:avLst/>
          </a:prstGeom>
        </p:spPr>
      </p:pic>
      <p:pic>
        <p:nvPicPr>
          <p:cNvPr id="34" name="Imagen 33" descr="Programa CONGRESO RILCO">
            <a:extLst>
              <a:ext uri="{FF2B5EF4-FFF2-40B4-BE49-F238E27FC236}">
                <a16:creationId xmlns:a16="http://schemas.microsoft.com/office/drawing/2014/main" id="{3471844A-5C75-8DCD-1F22-22B34EE30C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35223" y="237672"/>
            <a:ext cx="2818577" cy="778904"/>
          </a:xfrm>
          <a:prstGeom prst="rect">
            <a:avLst/>
          </a:prstGeom>
        </p:spPr>
      </p:pic>
      <p:sp>
        <p:nvSpPr>
          <p:cNvPr id="35" name="Shape 1">
            <a:extLst>
              <a:ext uri="{FF2B5EF4-FFF2-40B4-BE49-F238E27FC236}">
                <a16:creationId xmlns:a16="http://schemas.microsoft.com/office/drawing/2014/main" id="{E66B5692-9724-722B-580A-C960A8FF7FD3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6" name="Shape 2">
            <a:extLst>
              <a:ext uri="{FF2B5EF4-FFF2-40B4-BE49-F238E27FC236}">
                <a16:creationId xmlns:a16="http://schemas.microsoft.com/office/drawing/2014/main" id="{BBA6ADF5-8EFB-7224-B15B-A973D9E11DDB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2F74AC1D-06AD-696D-CD28-906C75EDB04D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417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2731E-69B2-9E7D-B406-28690A60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271"/>
            <a:ext cx="10515600" cy="833850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385762-2229-3DE2-1D2E-809ED33286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29816"/>
            <a:ext cx="5181600" cy="414714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5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1C42EB-D4CE-B5C4-7189-9FDEE643D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29816"/>
            <a:ext cx="5181600" cy="414714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5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BDC1DEB0-D24B-F282-95D1-518981B658AB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0FED8DB7-ED72-5DEB-2D73-4CDE13839A80}"/>
              </a:ext>
            </a:extLst>
          </p:cNvPr>
          <p:cNvSpPr/>
          <p:nvPr userDrawn="1"/>
        </p:nvSpPr>
        <p:spPr>
          <a:xfrm>
            <a:off x="502920" y="1069848"/>
            <a:ext cx="10378440" cy="0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24" name="Imagen 23" descr="Facultad de Ciencias Económicas y Empresariales | Secretaría General">
            <a:extLst>
              <a:ext uri="{FF2B5EF4-FFF2-40B4-BE49-F238E27FC236}">
                <a16:creationId xmlns:a16="http://schemas.microsoft.com/office/drawing/2014/main" id="{BD9FB1C8-CCBC-E878-F622-6CF100400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1641" y="185307"/>
            <a:ext cx="1167736" cy="748016"/>
          </a:xfrm>
          <a:prstGeom prst="rect">
            <a:avLst/>
          </a:prstGeom>
        </p:spPr>
      </p:pic>
      <p:pic>
        <p:nvPicPr>
          <p:cNvPr id="25" name="Imagen 24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A05EF305-9FC1-6D56-C872-246637F982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340" y="185308"/>
            <a:ext cx="2700459" cy="748015"/>
          </a:xfrm>
          <a:prstGeom prst="rect">
            <a:avLst/>
          </a:prstGeom>
        </p:spPr>
      </p:pic>
      <p:pic>
        <p:nvPicPr>
          <p:cNvPr id="26" name="Imagen 25" descr="Programa CONGRESO RILCO">
            <a:extLst>
              <a:ext uri="{FF2B5EF4-FFF2-40B4-BE49-F238E27FC236}">
                <a16:creationId xmlns:a16="http://schemas.microsoft.com/office/drawing/2014/main" id="{668872BA-C4FB-0941-C8D7-6F8B62FB6D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35223" y="237672"/>
            <a:ext cx="2818577" cy="778904"/>
          </a:xfrm>
          <a:prstGeom prst="rect">
            <a:avLst/>
          </a:prstGeom>
        </p:spPr>
      </p:pic>
      <p:sp>
        <p:nvSpPr>
          <p:cNvPr id="9" name="Shape 1">
            <a:extLst>
              <a:ext uri="{FF2B5EF4-FFF2-40B4-BE49-F238E27FC236}">
                <a16:creationId xmlns:a16="http://schemas.microsoft.com/office/drawing/2014/main" id="{E2692B98-078B-E6DE-4917-697D1E9C5F1A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4DC01EA1-5059-C707-6ED6-23D0CE3BD8A7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5980503F-8FD8-1386-F8A8-2AE99F4C127F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058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2731E-69B2-9E7D-B406-28690A60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271"/>
            <a:ext cx="10515600" cy="833850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385762-2229-3DE2-1D2E-809ED332868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29816"/>
            <a:ext cx="5181600" cy="21727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50"/>
            </a:lvl5pPr>
          </a:lstStyle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del ponente</a:t>
            </a:r>
            <a:b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100" b="1" dirty="0">
                <a:solidFill>
                  <a:srgbClr val="111111"/>
                </a:solidFill>
              </a:rPr>
              <a:t>Nombre del ponente</a:t>
            </a:r>
            <a:br>
              <a:rPr lang="en-US" sz="2100" b="1" dirty="0">
                <a:solidFill>
                  <a:srgbClr val="111111"/>
                </a:solidFill>
              </a:rPr>
            </a:br>
            <a:r>
              <a:rPr lang="en-US" sz="1450" dirty="0">
                <a:solidFill>
                  <a:srgbClr val="636363"/>
                </a:solidFill>
              </a:rPr>
              <a:t>Grado </a:t>
            </a:r>
            <a:r>
              <a:rPr lang="en-US" sz="1450" dirty="0" err="1">
                <a:solidFill>
                  <a:srgbClr val="636363"/>
                </a:solidFill>
              </a:rPr>
              <a:t>académico</a:t>
            </a:r>
            <a:r>
              <a:rPr lang="en-US" sz="1450" dirty="0">
                <a:solidFill>
                  <a:srgbClr val="636363"/>
                </a:solidFill>
              </a:rPr>
              <a:t> / </a:t>
            </a:r>
            <a:r>
              <a:rPr lang="en-US" sz="1450" dirty="0" err="1">
                <a:solidFill>
                  <a:srgbClr val="636363"/>
                </a:solidFill>
              </a:rPr>
              <a:t>Adscripción</a:t>
            </a:r>
            <a:r>
              <a:rPr lang="en-US" sz="1450" dirty="0">
                <a:solidFill>
                  <a:srgbClr val="636363"/>
                </a:solidFill>
              </a:rPr>
              <a:t> </a:t>
            </a:r>
            <a:r>
              <a:rPr lang="en-US" sz="1450" dirty="0" err="1">
                <a:solidFill>
                  <a:srgbClr val="636363"/>
                </a:solidFill>
              </a:rPr>
              <a:t>institucional</a:t>
            </a:r>
            <a:br>
              <a:rPr lang="en-US" sz="1450" dirty="0">
                <a:solidFill>
                  <a:schemeClr val="tx1"/>
                </a:solidFill>
              </a:rPr>
            </a:br>
            <a:r>
              <a:rPr lang="en-US" sz="1450" dirty="0">
                <a:solidFill>
                  <a:srgbClr val="636363"/>
                </a:solidFill>
              </a:rPr>
              <a:t>Correo </a:t>
            </a:r>
            <a:r>
              <a:rPr lang="en-US" sz="1450" dirty="0" err="1">
                <a:solidFill>
                  <a:srgbClr val="636363"/>
                </a:solidFill>
              </a:rPr>
              <a:t>electrónico</a:t>
            </a:r>
            <a:br>
              <a:rPr lang="en-US" sz="1450" dirty="0">
                <a:solidFill>
                  <a:schemeClr val="tx1"/>
                </a:solidFill>
              </a:rPr>
            </a:br>
            <a:r>
              <a:rPr lang="en-US" sz="1450" dirty="0">
                <a:solidFill>
                  <a:srgbClr val="636363"/>
                </a:solidFill>
              </a:rPr>
              <a:t>ORCID / </a:t>
            </a:r>
            <a:r>
              <a:rPr lang="en-US" sz="1450" dirty="0" err="1">
                <a:solidFill>
                  <a:srgbClr val="636363"/>
                </a:solidFill>
              </a:rPr>
              <a:t>Perfil</a:t>
            </a:r>
            <a:r>
              <a:rPr lang="en-US" sz="1450" dirty="0">
                <a:solidFill>
                  <a:srgbClr val="636363"/>
                </a:solidFill>
              </a:rPr>
              <a:t> </a:t>
            </a:r>
            <a:r>
              <a:rPr lang="en-US" sz="1450" dirty="0" err="1">
                <a:solidFill>
                  <a:srgbClr val="636363"/>
                </a:solidFill>
              </a:rPr>
              <a:t>académico</a:t>
            </a:r>
            <a:br>
              <a:rPr lang="en-US" sz="1450" dirty="0">
                <a:solidFill>
                  <a:schemeClr val="tx1"/>
                </a:solidFill>
              </a:rPr>
            </a:br>
            <a:r>
              <a:rPr lang="en-US" sz="1450" dirty="0">
                <a:solidFill>
                  <a:srgbClr val="636363"/>
                </a:solidFill>
              </a:rPr>
              <a:t>Línea de Investigación</a:t>
            </a:r>
          </a:p>
          <a:p>
            <a:pPr marL="0" indent="0">
              <a:buNone/>
            </a:pPr>
            <a:endParaRPr lang="en-US" sz="145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1C42EB-D4CE-B5C4-7189-9FDEE643DC6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029816"/>
            <a:ext cx="5181600" cy="4147147"/>
          </a:xfrm>
          <a:prstGeom prst="rect">
            <a:avLst/>
          </a:prstGeom>
          <a:solidFill>
            <a:srgbClr val="F7F4EA"/>
          </a:solidFill>
        </p:spPr>
        <p:txBody>
          <a:bodyPr anchor="ctr"/>
          <a:lstStyle>
            <a:lvl1pPr algn="ctr">
              <a:buNone/>
              <a:defRPr sz="2800">
                <a:solidFill>
                  <a:srgbClr val="A97438"/>
                </a:solidFill>
              </a:defRPr>
            </a:lvl1pPr>
            <a:lvl2pPr algn="ctr">
              <a:defRPr sz="2800"/>
            </a:lvl2pPr>
            <a:lvl3pPr algn="ctr">
              <a:defRPr sz="2800"/>
            </a:lvl3pPr>
            <a:lvl4pPr algn="ctr">
              <a:defRPr sz="2800"/>
            </a:lvl4pPr>
            <a:lvl5pPr algn="ctr">
              <a:defRPr sz="2800"/>
            </a:lvl5pPr>
          </a:lstStyle>
          <a:p>
            <a:pPr lvl="0"/>
            <a:r>
              <a:rPr lang="es-ES" dirty="0"/>
              <a:t>¡Muchas gracias!</a:t>
            </a:r>
            <a:br>
              <a:rPr lang="es-ES" dirty="0"/>
            </a:br>
            <a:r>
              <a:rPr lang="es-ES" dirty="0"/>
              <a:t>Espacio para Preguntas y Comentarios</a:t>
            </a: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BDC1DEB0-D24B-F282-95D1-518981B658AB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0FED8DB7-ED72-5DEB-2D73-4CDE13839A80}"/>
              </a:ext>
            </a:extLst>
          </p:cNvPr>
          <p:cNvSpPr/>
          <p:nvPr userDrawn="1"/>
        </p:nvSpPr>
        <p:spPr>
          <a:xfrm>
            <a:off x="502920" y="1069848"/>
            <a:ext cx="10378440" cy="0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24" name="Imagen 23" descr="Facultad de Ciencias Económicas y Empresariales | Secretaría General">
            <a:extLst>
              <a:ext uri="{FF2B5EF4-FFF2-40B4-BE49-F238E27FC236}">
                <a16:creationId xmlns:a16="http://schemas.microsoft.com/office/drawing/2014/main" id="{BD9FB1C8-CCBC-E878-F622-6CF100400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1641" y="185307"/>
            <a:ext cx="1167736" cy="748016"/>
          </a:xfrm>
          <a:prstGeom prst="rect">
            <a:avLst/>
          </a:prstGeom>
        </p:spPr>
      </p:pic>
      <p:pic>
        <p:nvPicPr>
          <p:cNvPr id="25" name="Imagen 24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A05EF305-9FC1-6D56-C872-246637F982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340" y="185308"/>
            <a:ext cx="2700459" cy="748015"/>
          </a:xfrm>
          <a:prstGeom prst="rect">
            <a:avLst/>
          </a:prstGeom>
        </p:spPr>
      </p:pic>
      <p:pic>
        <p:nvPicPr>
          <p:cNvPr id="26" name="Imagen 25" descr="Programa CONGRESO RILCO">
            <a:extLst>
              <a:ext uri="{FF2B5EF4-FFF2-40B4-BE49-F238E27FC236}">
                <a16:creationId xmlns:a16="http://schemas.microsoft.com/office/drawing/2014/main" id="{668872BA-C4FB-0941-C8D7-6F8B62FB6D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35223" y="237672"/>
            <a:ext cx="2818577" cy="778904"/>
          </a:xfrm>
          <a:prstGeom prst="rect">
            <a:avLst/>
          </a:prstGeom>
        </p:spPr>
      </p:pic>
      <p:sp>
        <p:nvSpPr>
          <p:cNvPr id="9" name="Shape 1">
            <a:extLst>
              <a:ext uri="{FF2B5EF4-FFF2-40B4-BE49-F238E27FC236}">
                <a16:creationId xmlns:a16="http://schemas.microsoft.com/office/drawing/2014/main" id="{E2692B98-078B-E6DE-4917-697D1E9C5F1A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4DC01EA1-5059-C707-6ED6-23D0CE3BD8A7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5980503F-8FD8-1386-F8A8-2AE99F4C127F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CDB151C9-524C-D935-A4A3-C711B8E8F004}"/>
              </a:ext>
            </a:extLst>
          </p:cNvPr>
          <p:cNvSpPr/>
          <p:nvPr userDrawn="1"/>
        </p:nvSpPr>
        <p:spPr>
          <a:xfrm flipV="1">
            <a:off x="572193" y="4449272"/>
            <a:ext cx="5523807" cy="24176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9AE7A6B5-795C-E6F4-006D-6A32810B5C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79120" y="4618533"/>
            <a:ext cx="5181600" cy="94006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50"/>
            </a:lvl5pPr>
          </a:lstStyle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Contacto</a:t>
            </a:r>
            <a:b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100" b="1" dirty="0">
                <a:solidFill>
                  <a:srgbClr val="111111"/>
                </a:solidFill>
              </a:rPr>
              <a:t>Datos de Contacto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93591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BBF6F62-BB03-1890-3994-6D58F38A4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271"/>
            <a:ext cx="10515600" cy="833850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24223652-70E1-3779-C974-E3383EBC05AD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B20D0DF0-0891-5FD2-6E6E-09C6E8C07B00}"/>
              </a:ext>
            </a:extLst>
          </p:cNvPr>
          <p:cNvSpPr/>
          <p:nvPr userDrawn="1"/>
        </p:nvSpPr>
        <p:spPr>
          <a:xfrm>
            <a:off x="502920" y="1069848"/>
            <a:ext cx="10378440" cy="0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1" name="Imagen 10" descr="Facultad de Ciencias Económicas y Empresariales | Secretaría General">
            <a:extLst>
              <a:ext uri="{FF2B5EF4-FFF2-40B4-BE49-F238E27FC236}">
                <a16:creationId xmlns:a16="http://schemas.microsoft.com/office/drawing/2014/main" id="{3C9F0E0D-95A2-C7F5-2C4B-7E5181F4E5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1641" y="185307"/>
            <a:ext cx="1167736" cy="748016"/>
          </a:xfrm>
          <a:prstGeom prst="rect">
            <a:avLst/>
          </a:prstGeom>
        </p:spPr>
      </p:pic>
      <p:pic>
        <p:nvPicPr>
          <p:cNvPr id="12" name="Imagen 11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767BACE0-331D-160D-7D34-7D9987F885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340" y="185308"/>
            <a:ext cx="2700459" cy="748015"/>
          </a:xfrm>
          <a:prstGeom prst="rect">
            <a:avLst/>
          </a:prstGeom>
        </p:spPr>
      </p:pic>
      <p:pic>
        <p:nvPicPr>
          <p:cNvPr id="13" name="Imagen 12" descr="Programa CONGRESO RILCO">
            <a:extLst>
              <a:ext uri="{FF2B5EF4-FFF2-40B4-BE49-F238E27FC236}">
                <a16:creationId xmlns:a16="http://schemas.microsoft.com/office/drawing/2014/main" id="{69294991-08D6-35DA-27DA-BBB3A372E5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35223" y="237672"/>
            <a:ext cx="2818577" cy="778904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2671030F-A5F9-9D8F-ADA7-F06025F013F8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ED8B3C20-D6FA-D06E-F813-34F7E4F28CB3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ED254FEE-2D29-59F7-1735-589501EB9C36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51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34F5071D-AB6F-068F-20ED-728219424267}"/>
              </a:ext>
            </a:extLst>
          </p:cNvPr>
          <p:cNvSpPr/>
          <p:nvPr userDrawn="1"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974C84FD-9494-1782-88AF-0D03399AAE03}"/>
              </a:ext>
            </a:extLst>
          </p:cNvPr>
          <p:cNvSpPr/>
          <p:nvPr userDrawn="1"/>
        </p:nvSpPr>
        <p:spPr>
          <a:xfrm>
            <a:off x="502920" y="1069848"/>
            <a:ext cx="10378440" cy="0"/>
          </a:xfrm>
          <a:prstGeom prst="line">
            <a:avLst/>
          </a:prstGeom>
          <a:noFill/>
          <a:ln w="17780">
            <a:solidFill>
              <a:srgbClr val="948D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0" name="Imagen 9" descr="Facultad de Ciencias Económicas y Empresariales | Secretaría General">
            <a:extLst>
              <a:ext uri="{FF2B5EF4-FFF2-40B4-BE49-F238E27FC236}">
                <a16:creationId xmlns:a16="http://schemas.microsoft.com/office/drawing/2014/main" id="{B9F2FC31-C091-853B-517A-E2FD22108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1641" y="185307"/>
            <a:ext cx="1167736" cy="748016"/>
          </a:xfrm>
          <a:prstGeom prst="rect">
            <a:avLst/>
          </a:prstGeom>
        </p:spPr>
      </p:pic>
      <p:pic>
        <p:nvPicPr>
          <p:cNvPr id="11" name="Imagen 10" descr="Másteres y Doctorados ofertados por la Universidad de Granada | Universidad  de Granada">
            <a:extLst>
              <a:ext uri="{FF2B5EF4-FFF2-40B4-BE49-F238E27FC236}">
                <a16:creationId xmlns:a16="http://schemas.microsoft.com/office/drawing/2014/main" id="{ED8352AD-EFE0-3140-CDA1-6AA2470A32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340" y="185308"/>
            <a:ext cx="2700459" cy="748015"/>
          </a:xfrm>
          <a:prstGeom prst="rect">
            <a:avLst/>
          </a:prstGeom>
        </p:spPr>
      </p:pic>
      <p:pic>
        <p:nvPicPr>
          <p:cNvPr id="12" name="Imagen 11" descr="Programa CONGRESO RILCO">
            <a:extLst>
              <a:ext uri="{FF2B5EF4-FFF2-40B4-BE49-F238E27FC236}">
                <a16:creationId xmlns:a16="http://schemas.microsoft.com/office/drawing/2014/main" id="{8BA4B4D5-9464-269A-A8ED-D2BA12AFC0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35223" y="237672"/>
            <a:ext cx="2818577" cy="778904"/>
          </a:xfrm>
          <a:prstGeom prst="rect">
            <a:avLst/>
          </a:prstGeom>
        </p:spPr>
      </p:pic>
      <p:sp>
        <p:nvSpPr>
          <p:cNvPr id="13" name="Shape 1">
            <a:extLst>
              <a:ext uri="{FF2B5EF4-FFF2-40B4-BE49-F238E27FC236}">
                <a16:creationId xmlns:a16="http://schemas.microsoft.com/office/drawing/2014/main" id="{C817E367-B9D3-9492-954A-33E17704C70C}"/>
              </a:ext>
            </a:extLst>
          </p:cNvPr>
          <p:cNvSpPr/>
          <p:nvPr userDrawn="1"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517CC75D-07B5-6BDC-89FD-A30A113B4231}"/>
              </a:ext>
            </a:extLst>
          </p:cNvPr>
          <p:cNvSpPr/>
          <p:nvPr userDrawn="1"/>
        </p:nvSpPr>
        <p:spPr>
          <a:xfrm>
            <a:off x="11356848" y="146304"/>
            <a:ext cx="420624" cy="6565392"/>
          </a:xfrm>
          <a:prstGeom prst="rect">
            <a:avLst/>
          </a:prstGeom>
          <a:solidFill>
            <a:srgbClr val="F7F4EA"/>
          </a:solidFill>
          <a:ln w="12700">
            <a:solidFill>
              <a:srgbClr val="F7F4E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56CB0903-CE76-9801-5D05-3D906DC3504C}"/>
              </a:ext>
            </a:extLst>
          </p:cNvPr>
          <p:cNvSpPr/>
          <p:nvPr userDrawn="1"/>
        </p:nvSpPr>
        <p:spPr>
          <a:xfrm>
            <a:off x="11777472" y="146304"/>
            <a:ext cx="411480" cy="6565392"/>
          </a:xfrm>
          <a:prstGeom prst="rect">
            <a:avLst/>
          </a:prstGeom>
          <a:solidFill>
            <a:srgbClr val="948D57"/>
          </a:solidFill>
          <a:ln w="12700">
            <a:solidFill>
              <a:srgbClr val="948D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84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58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9" r:id="rId4"/>
    <p:sldLayoutId id="2147483657" r:id="rId5"/>
    <p:sldLayoutId id="214748365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973825-5A68-0190-CCCD-DCB5937B57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75BF8A-A2F4-89A2-7449-42F82C3AF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95DB35-3895-8B92-A454-C6424204E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491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761C1-2DF2-546C-586E-FC612D9B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6F76D0-4714-D431-2BE3-91E38C571E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662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1E96D-3F7C-36FC-1EBC-DDA788D8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3C8134-9016-4206-C1C4-E9E4618D9C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71C8C9-28B1-D4D7-C961-F7748CFD50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998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A33DB-F39B-BA17-3595-5FFF720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60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03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D5C9A-4EA9-7A1F-CDFD-058E477B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631731-DDD3-CE79-4D79-41AE91C727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C59B4CF-9A3E-1541-297E-323911E8A5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05F96F9-EDBE-DC0C-7F00-423C737BE76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2076590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Aptos</vt:lpstr>
      <vt:lpstr>Arial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RILCO 16 Congreso</dc:title>
  <dc:subject>Plantilla PowerPoint RILCO 16 Congreso</dc:subject>
  <dc:creator>OpenAI</dc:creator>
  <cp:lastModifiedBy>Cesar Enrique Estrada Gutierrez</cp:lastModifiedBy>
  <cp:revision>3</cp:revision>
  <dcterms:created xsi:type="dcterms:W3CDTF">2026-06-18T01:50:47Z</dcterms:created>
  <dcterms:modified xsi:type="dcterms:W3CDTF">2026-06-18T17:18:32Z</dcterms:modified>
</cp:coreProperties>
</file>