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2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2">
            <a:extLst>
              <a:ext uri="{FF2B5EF4-FFF2-40B4-BE49-F238E27FC236}">
                <a16:creationId xmlns:a16="http://schemas.microsoft.com/office/drawing/2014/main" id="{DD172B43-BE13-B8B2-696F-7FDAEAB5A6F8}"/>
              </a:ext>
            </a:extLst>
          </p:cNvPr>
          <p:cNvSpPr/>
          <p:nvPr userDrawn="1"/>
        </p:nvSpPr>
        <p:spPr>
          <a:xfrm>
            <a:off x="2235887" y="-5748"/>
            <a:ext cx="9999279" cy="6873765"/>
          </a:xfrm>
          <a:custGeom>
            <a:avLst/>
            <a:gdLst>
              <a:gd name="connsiteX0" fmla="*/ 0 w 12502055"/>
              <a:gd name="connsiteY0" fmla="*/ 6858000 h 6858000"/>
              <a:gd name="connsiteX1" fmla="*/ 1714500 w 12502055"/>
              <a:gd name="connsiteY1" fmla="*/ 0 h 6858000"/>
              <a:gd name="connsiteX2" fmla="*/ 12502055 w 12502055"/>
              <a:gd name="connsiteY2" fmla="*/ 0 h 6858000"/>
              <a:gd name="connsiteX3" fmla="*/ 10787555 w 12502055"/>
              <a:gd name="connsiteY3" fmla="*/ 6858000 h 6858000"/>
              <a:gd name="connsiteX4" fmla="*/ 0 w 12502055"/>
              <a:gd name="connsiteY4" fmla="*/ 6858000 h 6858000"/>
              <a:gd name="connsiteX0" fmla="*/ 0 w 10787555"/>
              <a:gd name="connsiteY0" fmla="*/ 6858000 h 6858000"/>
              <a:gd name="connsiteX1" fmla="*/ 1714500 w 10787555"/>
              <a:gd name="connsiteY1" fmla="*/ 0 h 6858000"/>
              <a:gd name="connsiteX2" fmla="*/ 10042634 w 10787555"/>
              <a:gd name="connsiteY2" fmla="*/ 0 h 6858000"/>
              <a:gd name="connsiteX3" fmla="*/ 10787555 w 10787555"/>
              <a:gd name="connsiteY3" fmla="*/ 6858000 h 6858000"/>
              <a:gd name="connsiteX4" fmla="*/ 0 w 10787555"/>
              <a:gd name="connsiteY4" fmla="*/ 6858000 h 6858000"/>
              <a:gd name="connsiteX0" fmla="*/ 0 w 10042634"/>
              <a:gd name="connsiteY0" fmla="*/ 6858000 h 6858000"/>
              <a:gd name="connsiteX1" fmla="*/ 1714500 w 10042634"/>
              <a:gd name="connsiteY1" fmla="*/ 0 h 6858000"/>
              <a:gd name="connsiteX2" fmla="*/ 10042634 w 10042634"/>
              <a:gd name="connsiteY2" fmla="*/ 0 h 6858000"/>
              <a:gd name="connsiteX3" fmla="*/ 9983514 w 10042634"/>
              <a:gd name="connsiteY3" fmla="*/ 6842235 h 6858000"/>
              <a:gd name="connsiteX4" fmla="*/ 0 w 10042634"/>
              <a:gd name="connsiteY4" fmla="*/ 6858000 h 6858000"/>
              <a:gd name="connsiteX0" fmla="*/ 0 w 9983514"/>
              <a:gd name="connsiteY0" fmla="*/ 6873765 h 6873765"/>
              <a:gd name="connsiteX1" fmla="*/ 1714500 w 9983514"/>
              <a:gd name="connsiteY1" fmla="*/ 15765 h 6873765"/>
              <a:gd name="connsiteX2" fmla="*/ 9948041 w 9983514"/>
              <a:gd name="connsiteY2" fmla="*/ 0 h 6873765"/>
              <a:gd name="connsiteX3" fmla="*/ 9983514 w 9983514"/>
              <a:gd name="connsiteY3" fmla="*/ 6858000 h 6873765"/>
              <a:gd name="connsiteX4" fmla="*/ 0 w 9983514"/>
              <a:gd name="connsiteY4" fmla="*/ 6873765 h 6873765"/>
              <a:gd name="connsiteX0" fmla="*/ 0 w 9999279"/>
              <a:gd name="connsiteY0" fmla="*/ 6873765 h 6873765"/>
              <a:gd name="connsiteX1" fmla="*/ 1714500 w 9999279"/>
              <a:gd name="connsiteY1" fmla="*/ 15765 h 6873765"/>
              <a:gd name="connsiteX2" fmla="*/ 9948041 w 9999279"/>
              <a:gd name="connsiteY2" fmla="*/ 0 h 6873765"/>
              <a:gd name="connsiteX3" fmla="*/ 9999279 w 9999279"/>
              <a:gd name="connsiteY3" fmla="*/ 6826469 h 6873765"/>
              <a:gd name="connsiteX4" fmla="*/ 0 w 9999279"/>
              <a:gd name="connsiteY4" fmla="*/ 6873765 h 687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9279" h="6873765">
                <a:moveTo>
                  <a:pt x="0" y="6873765"/>
                </a:moveTo>
                <a:lnTo>
                  <a:pt x="1714500" y="15765"/>
                </a:lnTo>
                <a:lnTo>
                  <a:pt x="9948041" y="0"/>
                </a:lnTo>
                <a:lnTo>
                  <a:pt x="9999279" y="6826469"/>
                </a:lnTo>
                <a:lnTo>
                  <a:pt x="0" y="6873765"/>
                </a:lnTo>
                <a:close/>
              </a:path>
            </a:pathLst>
          </a:custGeom>
          <a:blipFill>
            <a:blip r:embed="rId2"/>
            <a:stretch>
              <a:fillRect l="-35593" t="-83416" r="1" b="-83416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8D5CF5-2DB6-D1EC-CEE7-5A13B6B89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937660"/>
            <a:ext cx="79390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7256BE-9C7C-51A5-140A-BA93F0E0B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597" y="3770400"/>
            <a:ext cx="793908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01970A-20FE-025E-159B-D24BBCC91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6A361-80AC-4501-9A5F-155EE2D42B32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A298DC-0CD6-91BD-BB5C-B30E1F749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995357-1332-50DD-B297-35AF3FB05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F7C42-7EAE-49CA-9116-1787FC715A05}" type="slidenum">
              <a:rPr lang="es-MX" smtClean="0"/>
              <a:t>‹Nº›</a:t>
            </a:fld>
            <a:endParaRPr lang="es-MX"/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DB118A36-F086-1155-2599-AD10EDB02D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89794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172892C-9FD7-A7B7-7204-F3AE5C699C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678224"/>
            <a:ext cx="12192000" cy="189794"/>
          </a:xfrm>
          <a:prstGeom prst="rect">
            <a:avLst/>
          </a:prstGeom>
        </p:spPr>
      </p:pic>
      <p:pic>
        <p:nvPicPr>
          <p:cNvPr id="1028" name="Picture 4" descr="Universidad Autónoma de Yucatán">
            <a:extLst>
              <a:ext uri="{FF2B5EF4-FFF2-40B4-BE49-F238E27FC236}">
                <a16:creationId xmlns:a16="http://schemas.microsoft.com/office/drawing/2014/main" id="{5C29FA8B-0D41-2AB0-A331-5E585AFBB5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2" t="11148" r="8514" b="20112"/>
          <a:stretch>
            <a:fillRect/>
          </a:stretch>
        </p:blipFill>
        <p:spPr bwMode="auto">
          <a:xfrm>
            <a:off x="562879" y="243677"/>
            <a:ext cx="2182047" cy="119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rograma CONGRESO RILCO">
            <a:extLst>
              <a:ext uri="{FF2B5EF4-FFF2-40B4-BE49-F238E27FC236}">
                <a16:creationId xmlns:a16="http://schemas.microsoft.com/office/drawing/2014/main" id="{7CEA4FF2-5FE1-AE64-A887-B4FB383552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" y="2052241"/>
            <a:ext cx="2973035" cy="82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CuadroTexto 48">
            <a:extLst>
              <a:ext uri="{FF2B5EF4-FFF2-40B4-BE49-F238E27FC236}">
                <a16:creationId xmlns:a16="http://schemas.microsoft.com/office/drawing/2014/main" id="{CE6E9C75-0169-79C9-3E7E-7CA1B9D494F3}"/>
              </a:ext>
            </a:extLst>
          </p:cNvPr>
          <p:cNvSpPr txBox="1"/>
          <p:nvPr userDrawn="1"/>
        </p:nvSpPr>
        <p:spPr>
          <a:xfrm>
            <a:off x="176212" y="5493696"/>
            <a:ext cx="25687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al 9 de octubre de 2025</a:t>
            </a:r>
          </a:p>
          <a:p>
            <a:endParaRPr lang="es-MX" sz="1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Mérida, Yucatán, México</a:t>
            </a:r>
          </a:p>
        </p:txBody>
      </p:sp>
    </p:spTree>
    <p:extLst>
      <p:ext uri="{BB962C8B-B14F-4D97-AF65-F5344CB8AC3E}">
        <p14:creationId xmlns:p14="http://schemas.microsoft.com/office/powerpoint/2010/main" val="2659851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Universidad Autónoma de Yucatán">
            <a:extLst>
              <a:ext uri="{FF2B5EF4-FFF2-40B4-BE49-F238E27FC236}">
                <a16:creationId xmlns:a16="http://schemas.microsoft.com/office/drawing/2014/main" id="{26A00B71-C1B1-E17C-8755-F637244E4BC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2" t="11148" r="8514" b="20112"/>
          <a:stretch>
            <a:fillRect/>
          </a:stretch>
        </p:blipFill>
        <p:spPr bwMode="auto">
          <a:xfrm>
            <a:off x="0" y="0"/>
            <a:ext cx="1734207" cy="95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Programa CONGRESO RILCO">
            <a:extLst>
              <a:ext uri="{FF2B5EF4-FFF2-40B4-BE49-F238E27FC236}">
                <a16:creationId xmlns:a16="http://schemas.microsoft.com/office/drawing/2014/main" id="{43AFF29B-0D96-9AC8-5294-0749D446CF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569" y="234728"/>
            <a:ext cx="2464431" cy="6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EA1F16A-3DC1-75A1-0EA3-AE56340CEA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0D41E8F-EE45-801E-C128-D7C4FAE15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208" y="365125"/>
            <a:ext cx="7993362" cy="1325563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020EC1-7E5C-B47F-80B9-857DBF1A3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81EA3-3491-4847-DAAE-2A978A296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6A361-80AC-4501-9A5F-155EE2D42B32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468286-1D2E-4488-81C3-95DD5425E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511C25-2E93-36AE-8812-579482003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F7C42-7EAE-49CA-9116-1787FC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857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4E44-337A-8D92-90D3-8DE376C05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159" y="365125"/>
            <a:ext cx="763051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C47983-50B8-3E1D-C10B-276610C60D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F07081F-2D76-4B10-2A9C-0DA55B0D0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791AE3-2F50-47EA-9FDA-F0E443893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6A361-80AC-4501-9A5F-155EE2D42B32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DEDFDEA-9E09-62EB-50BE-4AE4ADC3C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6A5F82-6343-ADFD-DFAC-44A82699F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F7C42-7EAE-49CA-9116-1787FC715A05}" type="slidenum">
              <a:rPr lang="es-MX" smtClean="0"/>
              <a:t>‹Nº›</a:t>
            </a:fld>
            <a:endParaRPr lang="es-MX"/>
          </a:p>
        </p:txBody>
      </p:sp>
      <p:pic>
        <p:nvPicPr>
          <p:cNvPr id="8" name="Picture 4" descr="Universidad Autónoma de Yucatán">
            <a:extLst>
              <a:ext uri="{FF2B5EF4-FFF2-40B4-BE49-F238E27FC236}">
                <a16:creationId xmlns:a16="http://schemas.microsoft.com/office/drawing/2014/main" id="{530DC224-0487-1B83-2D18-47515A205AA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2" t="11148" r="8514" b="20112"/>
          <a:stretch>
            <a:fillRect/>
          </a:stretch>
        </p:blipFill>
        <p:spPr bwMode="auto">
          <a:xfrm>
            <a:off x="0" y="0"/>
            <a:ext cx="1734207" cy="95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Programa CONGRESO RILCO">
            <a:extLst>
              <a:ext uri="{FF2B5EF4-FFF2-40B4-BE49-F238E27FC236}">
                <a16:creationId xmlns:a16="http://schemas.microsoft.com/office/drawing/2014/main" id="{843C0166-F397-CF23-67ED-4A4879344F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569" y="234728"/>
            <a:ext cx="2464431" cy="6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F0B9F1C-7619-0D0B-0DEA-F859B2E00B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35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D04637B-1D3E-574C-1E18-6701A438D2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C9FDFB4-5A11-6C13-4278-CEA6E745F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502" y="365125"/>
            <a:ext cx="7866995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A1E393-96E7-1D80-187E-C5C63508C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6A361-80AC-4501-9A5F-155EE2D42B32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35419FF-8F8C-1E1F-5035-E79D3FA25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FDD7667-DC64-2E1C-71A3-7823304B0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F7C42-7EAE-49CA-9116-1787FC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4880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5A9791E-87D2-1651-1E9C-BA3536A8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968110-5D9B-B5E8-F2A5-9830775D9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3AAD91-4E92-6792-AEF0-5092AAA4CD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36A361-80AC-4501-9A5F-155EE2D42B32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C6C541-5F46-8CE6-F774-48922D7D5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AC9462-A93C-0623-1C7B-2FA560D7B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1F7C42-7EAE-49CA-9116-1787FC715A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2670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8A7F36-D42C-2102-406B-A5BB9C2316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Titulo de la Ponencia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7A0214-8CAF-AA7F-7094-BDC959F80F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Nombres de los autores</a:t>
            </a:r>
          </a:p>
        </p:txBody>
      </p:sp>
    </p:spTree>
    <p:extLst>
      <p:ext uri="{BB962C8B-B14F-4D97-AF65-F5344CB8AC3E}">
        <p14:creationId xmlns:p14="http://schemas.microsoft.com/office/powerpoint/2010/main" val="1664489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7A6FED-388E-5AA3-F099-3C71164E5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Título de diapositiva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21E70D-CF51-F498-AF82-FD0CB8183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Contenido</a:t>
            </a:r>
          </a:p>
        </p:txBody>
      </p:sp>
    </p:spTree>
    <p:extLst>
      <p:ext uri="{BB962C8B-B14F-4D97-AF65-F5344CB8AC3E}">
        <p14:creationId xmlns:p14="http://schemas.microsoft.com/office/powerpoint/2010/main" val="343555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7E3933-BF6D-CFD4-D5BA-A23981644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Título de diapositiva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A7380B-AA5C-68A8-3916-1A1BD57BD6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/>
              <a:t>Contenido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2D8A9B-57E2-EA32-0D45-0F1724D65D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/>
              <a:t>Imagen</a:t>
            </a:r>
          </a:p>
        </p:txBody>
      </p:sp>
    </p:spTree>
    <p:extLst>
      <p:ext uri="{BB962C8B-B14F-4D97-AF65-F5344CB8AC3E}">
        <p14:creationId xmlns:p14="http://schemas.microsoft.com/office/powerpoint/2010/main" val="562851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BD5B24-E7AD-96D8-75FE-96C005CC1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51265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17</Words>
  <Application>Microsoft Office PowerPoint</Application>
  <PresentationFormat>Panorámica</PresentationFormat>
  <Paragraphs>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Times New Roman</vt:lpstr>
      <vt:lpstr>Tema de Office</vt:lpstr>
      <vt:lpstr>Titulo de la Ponencia</vt:lpstr>
      <vt:lpstr>Título de diapositiva</vt:lpstr>
      <vt:lpstr>Título de diapositiva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Cesar Enrique Estrada Gutierrez</dc:creator>
  <cp:lastModifiedBy>Cesar Enrique Estrada Gutierrez</cp:lastModifiedBy>
  <cp:revision>1</cp:revision>
  <dcterms:created xsi:type="dcterms:W3CDTF">2025-09-03T00:01:44Z</dcterms:created>
  <dcterms:modified xsi:type="dcterms:W3CDTF">2025-09-03T00:33:18Z</dcterms:modified>
</cp:coreProperties>
</file>